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90" d="100"/>
          <a:sy n="90" d="100"/>
        </p:scale>
        <p:origin x="-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fr-FR" sz="4400" b="1" kern="1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  <a:tileRect r="-100000" b="-10000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0737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9347200" y="63182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CE30C-CFC7-4386-A153-D1DFE2FF63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38881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9347200" y="63182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F4931-1ED6-4FAB-92AD-3AB52D94A0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57863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09600" y="128588"/>
            <a:ext cx="10947400" cy="14160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9601" y="1600201"/>
            <a:ext cx="5372100" cy="21764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84901" y="1600201"/>
            <a:ext cx="5372100" cy="21764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09601" y="3929063"/>
            <a:ext cx="5372100" cy="21780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84901" y="3929063"/>
            <a:ext cx="5372100" cy="21780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165600" y="6245225"/>
            <a:ext cx="38354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9347200" y="63182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598AB-5821-4C2D-9CA3-7E2938991DD9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2278556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947400" cy="14160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72100" cy="45069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84901" y="1600201"/>
            <a:ext cx="5372100" cy="21764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84901" y="3929063"/>
            <a:ext cx="5372100" cy="21780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165600" y="6245225"/>
            <a:ext cx="38354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9347200" y="63182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689CB-CB85-40E8-8AF2-7A5CD4C6FAE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403547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9347200" y="63182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D695-C44F-4C1D-AC9F-D6E5277066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075454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9347200" y="63182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8A071-1851-4C29-9C77-8097B0991A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727708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9347200" y="63182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78B0-EAF3-45B3-839A-440C918A58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72853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9347200" y="63182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A5C0-3800-40AC-B499-0117F1DD6A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797966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905764" y="6357959"/>
            <a:ext cx="44768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www.cmf-groupe.com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6DCFCA-C7F5-4BD2-85DA-D44ADB43127B}" type="datetime1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17/11/2016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47200" y="63182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74F8E-E4FB-404E-8384-24FBA21CA7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4112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905764" y="6357959"/>
            <a:ext cx="44768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www.cmf-groupe.com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9347200" y="63182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7B33E-1997-4B4A-91F8-DA37FA20F9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5804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9347200" y="63182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60707-0137-4C13-9959-D7E9C75A22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448030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9347200" y="63182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79164-09B8-40A8-AE66-49756D3AFB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398637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433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762251" y="274638"/>
            <a:ext cx="88201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033" name="Imag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1" y="-2335"/>
            <a:ext cx="12001500" cy="11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35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45961" y="1169960"/>
            <a:ext cx="753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Depuis 1962, </a:t>
            </a:r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Bâtisseur </a:t>
            </a:r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climats</a:t>
            </a:r>
            <a:endParaRPr lang="fr-F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4965382" y="92912"/>
            <a:ext cx="1792305" cy="11085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9" y="2004494"/>
            <a:ext cx="1343818" cy="9266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5" y="3428795"/>
            <a:ext cx="1350336" cy="9191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2" y="4968179"/>
            <a:ext cx="1452251" cy="94345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98" y="1744197"/>
            <a:ext cx="3950656" cy="2151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4"/>
          <a:stretch/>
        </p:blipFill>
        <p:spPr>
          <a:xfrm>
            <a:off x="1760322" y="2155239"/>
            <a:ext cx="3763003" cy="220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8" r="16273"/>
          <a:stretch/>
        </p:blipFill>
        <p:spPr>
          <a:xfrm>
            <a:off x="1760322" y="4293218"/>
            <a:ext cx="3764559" cy="202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3738985" y="6302394"/>
            <a:ext cx="3496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www.cmf-groupe.com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r="6212" b="18288"/>
          <a:stretch/>
        </p:blipFill>
        <p:spPr>
          <a:xfrm>
            <a:off x="5487332" y="3800694"/>
            <a:ext cx="3937424" cy="224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 descr="MADE_IN_FRANCE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9828" y="1555626"/>
            <a:ext cx="918845" cy="94361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9513965" y="2027431"/>
            <a:ext cx="199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/>
                </a:solidFill>
              </a:rPr>
              <a:t>30 M€</a:t>
            </a:r>
            <a:endParaRPr lang="fr-FR" sz="3200" dirty="0">
              <a:solidFill>
                <a:schemeClr val="tx2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750056" y="2767374"/>
            <a:ext cx="259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200 personnes 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CCE5F7"/>
              </a:clrFrom>
              <a:clrTo>
                <a:srgbClr val="CCE5F7">
                  <a:alpha val="0"/>
                </a:srgbClr>
              </a:clrTo>
            </a:clrChange>
          </a:blip>
          <a:srcRect l="4721" r="5211"/>
          <a:stretch/>
        </p:blipFill>
        <p:spPr>
          <a:xfrm>
            <a:off x="9067139" y="3873521"/>
            <a:ext cx="3378820" cy="3443164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9633098" y="4587949"/>
            <a:ext cx="180753" cy="839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10761573" y="4582633"/>
            <a:ext cx="499670" cy="516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10154093" y="5192233"/>
            <a:ext cx="586717" cy="900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11513322" y="5642344"/>
            <a:ext cx="171859" cy="742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25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MASQUE GROU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</Words>
  <Application>Microsoft Office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3_MASQUE GROUPE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Lisa ANTIER</dc:creator>
  <cp:lastModifiedBy>Lisa ANTIER</cp:lastModifiedBy>
  <cp:revision>9</cp:revision>
  <cp:lastPrinted>2016-11-17T09:48:23Z</cp:lastPrinted>
  <dcterms:created xsi:type="dcterms:W3CDTF">2016-11-17T09:43:51Z</dcterms:created>
  <dcterms:modified xsi:type="dcterms:W3CDTF">2016-11-17T13:25:32Z</dcterms:modified>
</cp:coreProperties>
</file>